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84" r:id="rId5"/>
    <p:sldId id="283" r:id="rId6"/>
    <p:sldId id="282" r:id="rId7"/>
    <p:sldId id="270" r:id="rId8"/>
    <p:sldId id="259" r:id="rId9"/>
    <p:sldId id="261" r:id="rId10"/>
    <p:sldId id="262" r:id="rId11"/>
    <p:sldId id="263" r:id="rId12"/>
    <p:sldId id="271" r:id="rId13"/>
    <p:sldId id="272" r:id="rId14"/>
    <p:sldId id="273" r:id="rId15"/>
    <p:sldId id="274" r:id="rId16"/>
    <p:sldId id="275" r:id="rId17"/>
    <p:sldId id="276" r:id="rId18"/>
    <p:sldId id="277" r:id="rId19"/>
    <p:sldId id="278" r:id="rId20"/>
    <p:sldId id="279" r:id="rId21"/>
    <p:sldId id="281"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98" d="100"/>
          <a:sy n="98" d="100"/>
        </p:scale>
        <p:origin x="110"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884983385657854E-2"/>
          <c:y val="6.4799640915790213E-2"/>
          <c:w val="0.95750116433116716"/>
          <c:h val="0.80796658706189828"/>
        </c:manualLayout>
      </c:layout>
      <c:barChart>
        <c:barDir val="col"/>
        <c:grouping val="clustered"/>
        <c:varyColors val="0"/>
        <c:dLbls>
          <c:showLegendKey val="0"/>
          <c:showVal val="0"/>
          <c:showCatName val="0"/>
          <c:showSerName val="0"/>
          <c:showPercent val="0"/>
          <c:showBubbleSize val="0"/>
        </c:dLbls>
        <c:gapWidth val="164"/>
        <c:overlap val="-35"/>
        <c:axId val="632163384"/>
        <c:axId val="632166128"/>
      </c:barChart>
      <c:catAx>
        <c:axId val="632163384"/>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50000"/>
                    <a:lumOff val="50000"/>
                  </a:schemeClr>
                </a:solidFill>
                <a:latin typeface="+mn-lt"/>
                <a:ea typeface="+mn-ea"/>
                <a:cs typeface="+mn-cs"/>
              </a:defRPr>
            </a:pPr>
            <a:endParaRPr lang="en-US"/>
          </a:p>
        </c:txPr>
        <c:crossAx val="632166128"/>
        <c:crosses val="autoZero"/>
        <c:auto val="1"/>
        <c:lblAlgn val="ctr"/>
        <c:lblOffset val="100"/>
        <c:noMultiLvlLbl val="0"/>
      </c:catAx>
      <c:valAx>
        <c:axId val="632166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50000"/>
                    <a:lumOff val="50000"/>
                  </a:schemeClr>
                </a:solidFill>
                <a:latin typeface="+mn-lt"/>
                <a:ea typeface="+mn-ea"/>
                <a:cs typeface="+mn-cs"/>
              </a:defRPr>
            </a:pPr>
            <a:endParaRPr lang="en-US"/>
          </a:p>
        </c:txPr>
        <c:crossAx val="632163384"/>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en-US"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hProcess4"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custT="1"/>
      <dgm:spPr/>
      <dgm:t>
        <a:bodyPr/>
        <a:lstStyle/>
        <a:p>
          <a:r>
            <a:rPr lang="en-US" sz="2000" dirty="0">
              <a:latin typeface="Times New Roman" panose="02020603050405020304" pitchFamily="18" charset="0"/>
              <a:cs typeface="Times New Roman" panose="02020603050405020304" pitchFamily="18" charset="0"/>
            </a:rPr>
            <a:t>Picture Input</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7133ECF5-4190-4604-AA2F-03C9A0A9210F}">
      <dgm:prSet phldrT="[Text]" custT="1"/>
      <dgm:spPr/>
      <dgm:t>
        <a:bodyPr/>
        <a:lstStyle/>
        <a:p>
          <a:r>
            <a:rPr lang="en-US" sz="2000" dirty="0">
              <a:latin typeface="Times New Roman" panose="02020603050405020304" pitchFamily="18" charset="0"/>
              <a:cs typeface="Times New Roman" panose="02020603050405020304" pitchFamily="18" charset="0"/>
            </a:rPr>
            <a:t>Face Detection</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7FD7CF8A-52F5-4E43-ADCD-A94BE525C0EC}">
      <dgm:prSet/>
      <dgm:spPr/>
      <dgm:t>
        <a:bodyPr/>
        <a:lstStyle/>
        <a:p>
          <a:endParaRPr lang="en-IN" dirty="0"/>
        </a:p>
      </dgm:t>
    </dgm:pt>
    <dgm:pt modelId="{DFC1FE82-61F8-4D26-9570-42974E40D724}" type="parTrans" cxnId="{DD2FF96D-BA60-475C-AC74-2C5DF61C45DC}">
      <dgm:prSet/>
      <dgm:spPr/>
      <dgm:t>
        <a:bodyPr/>
        <a:lstStyle/>
        <a:p>
          <a:endParaRPr lang="en-IN"/>
        </a:p>
      </dgm:t>
    </dgm:pt>
    <dgm:pt modelId="{185B206C-B564-4213-9945-53F53081DA5A}" type="sibTrans" cxnId="{DD2FF96D-BA60-475C-AC74-2C5DF61C45DC}">
      <dgm:prSet/>
      <dgm:spPr/>
      <dgm:t>
        <a:bodyPr/>
        <a:lstStyle/>
        <a:p>
          <a:endParaRPr lang="en-IN"/>
        </a:p>
      </dgm:t>
    </dgm:pt>
    <dgm:pt modelId="{8EC937D8-BD76-4A12-A3E5-900D5C1E2E05}">
      <dgm:prSet phldrT="[Text]" custT="1"/>
      <dgm:spPr/>
      <dgm:t>
        <a:bodyPr/>
        <a:lstStyle/>
        <a:p>
          <a:r>
            <a:rPr lang="en-US" sz="2000" dirty="0">
              <a:latin typeface="Times New Roman" panose="02020603050405020304" pitchFamily="18" charset="0"/>
              <a:cs typeface="Times New Roman" panose="02020603050405020304" pitchFamily="18" charset="0"/>
            </a:rPr>
            <a:t>Pre-Processing</a:t>
          </a:r>
        </a:p>
      </dgm:t>
    </dgm:pt>
    <dgm:pt modelId="{B3EFD4A5-9FA1-4ABE-B722-05162509509B}" type="sibTrans" cxnId="{43DC8383-AEE5-490C-A8E5-1F216F2B8FE6}">
      <dgm:prSet/>
      <dgm:spPr/>
      <dgm:t>
        <a:bodyPr/>
        <a:lstStyle/>
        <a:p>
          <a:endParaRPr lang="en-US"/>
        </a:p>
      </dgm:t>
    </dgm:pt>
    <dgm:pt modelId="{8265EE85-9851-494E-A6D3-1CDACE947DF3}" type="parTrans" cxnId="{43DC8383-AEE5-490C-A8E5-1F216F2B8FE6}">
      <dgm:prSet/>
      <dgm:spPr/>
      <dgm:t>
        <a:bodyPr/>
        <a:lstStyle/>
        <a:p>
          <a:endParaRPr lang="en-US"/>
        </a:p>
      </dgm:t>
    </dgm:pt>
    <dgm:pt modelId="{A772EB54-65BD-4DC1-8934-9AB399BF4D07}">
      <dgm:prSet custT="1"/>
      <dgm:spPr/>
      <dgm:t>
        <a:bodyPr/>
        <a:lstStyle/>
        <a:p>
          <a:r>
            <a:rPr lang="en-IN" sz="2000" dirty="0">
              <a:latin typeface="Times New Roman" panose="02020603050405020304" pitchFamily="18" charset="0"/>
              <a:cs typeface="Times New Roman" panose="02020603050405020304" pitchFamily="18" charset="0"/>
            </a:rPr>
            <a:t>Attendance Marking &amp; Lock Opening</a:t>
          </a:r>
        </a:p>
      </dgm:t>
    </dgm:pt>
    <dgm:pt modelId="{EA063D88-09D4-4E69-BDDD-10F949E6171C}" type="sibTrans" cxnId="{78F07B04-6A51-4351-9A15-10C2A907DA84}">
      <dgm:prSet/>
      <dgm:spPr/>
      <dgm:t>
        <a:bodyPr/>
        <a:lstStyle/>
        <a:p>
          <a:endParaRPr lang="en-IN"/>
        </a:p>
      </dgm:t>
    </dgm:pt>
    <dgm:pt modelId="{CD84F565-CDEE-4AF5-8A41-9F1DF020099A}" type="parTrans" cxnId="{78F07B04-6A51-4351-9A15-10C2A907DA84}">
      <dgm:prSet/>
      <dgm:spPr/>
      <dgm:t>
        <a:bodyPr/>
        <a:lstStyle/>
        <a:p>
          <a:endParaRPr lang="en-IN"/>
        </a:p>
      </dgm:t>
    </dgm:pt>
    <dgm:pt modelId="{20A3FEB8-70D8-420C-AEC4-A3B744E55560}" type="pres">
      <dgm:prSet presAssocID="{CD7942A0-B7D2-4B14-8FEA-55FC702F5BE7}" presName="Name0" presStyleCnt="0">
        <dgm:presLayoutVars>
          <dgm:dir/>
          <dgm:animLvl val="lvl"/>
          <dgm:resizeHandles val="exact"/>
        </dgm:presLayoutVars>
      </dgm:prSet>
      <dgm:spPr/>
    </dgm:pt>
    <dgm:pt modelId="{0E61A268-4546-46FC-99AB-BEF297449537}" type="pres">
      <dgm:prSet presAssocID="{CD7942A0-B7D2-4B14-8FEA-55FC702F5BE7}" presName="tSp" presStyleCnt="0"/>
      <dgm:spPr/>
    </dgm:pt>
    <dgm:pt modelId="{B7310D76-36AE-404D-A42F-16BDDEE55024}" type="pres">
      <dgm:prSet presAssocID="{CD7942A0-B7D2-4B14-8FEA-55FC702F5BE7}" presName="bSp" presStyleCnt="0"/>
      <dgm:spPr/>
    </dgm:pt>
    <dgm:pt modelId="{A7FC5E15-4114-4128-A713-3079CD327CB2}" type="pres">
      <dgm:prSet presAssocID="{CD7942A0-B7D2-4B14-8FEA-55FC702F5BE7}" presName="process" presStyleCnt="0"/>
      <dgm:spPr/>
    </dgm:pt>
    <dgm:pt modelId="{2013679A-6DBA-44E3-8C6D-896B485BB14B}" type="pres">
      <dgm:prSet presAssocID="{095A5E99-E976-4550-8F80-53CC813F2F5A}" presName="composite1" presStyleCnt="0"/>
      <dgm:spPr/>
    </dgm:pt>
    <dgm:pt modelId="{1F0723D7-0847-4EBD-B4E9-3BCAA137CABE}" type="pres">
      <dgm:prSet presAssocID="{095A5E99-E976-4550-8F80-53CC813F2F5A}" presName="dummyNode1" presStyleLbl="node1" presStyleIdx="0" presStyleCnt="4"/>
      <dgm:spPr/>
    </dgm:pt>
    <dgm:pt modelId="{702CDFCB-684B-490E-B800-59C77C23A92E}" type="pres">
      <dgm:prSet presAssocID="{095A5E99-E976-4550-8F80-53CC813F2F5A}" presName="childNode1" presStyleLbl="bgAcc1" presStyleIdx="0" presStyleCnt="4">
        <dgm:presLayoutVars>
          <dgm:bulletEnabled val="1"/>
        </dgm:presLayoutVars>
      </dgm:prSet>
      <dgm:spPr/>
    </dgm:pt>
    <dgm:pt modelId="{514E2838-41E3-43E7-9D54-6E9ACFA5E84E}" type="pres">
      <dgm:prSet presAssocID="{095A5E99-E976-4550-8F80-53CC813F2F5A}" presName="childNode1tx" presStyleLbl="bgAcc1" presStyleIdx="0" presStyleCnt="4">
        <dgm:presLayoutVars>
          <dgm:bulletEnabled val="1"/>
        </dgm:presLayoutVars>
      </dgm:prSet>
      <dgm:spPr/>
    </dgm:pt>
    <dgm:pt modelId="{40B484E2-03FF-4445-8A5D-4F88C19A4AC8}" type="pres">
      <dgm:prSet presAssocID="{095A5E99-E976-4550-8F80-53CC813F2F5A}" presName="parentNode1" presStyleLbl="node1" presStyleIdx="0" presStyleCnt="4">
        <dgm:presLayoutVars>
          <dgm:chMax val="1"/>
          <dgm:bulletEnabled val="1"/>
        </dgm:presLayoutVars>
      </dgm:prSet>
      <dgm:spPr/>
    </dgm:pt>
    <dgm:pt modelId="{B0539C71-8E2B-43DA-9601-BB19E50B5D85}" type="pres">
      <dgm:prSet presAssocID="{095A5E99-E976-4550-8F80-53CC813F2F5A}" presName="connSite1" presStyleCnt="0"/>
      <dgm:spPr/>
    </dgm:pt>
    <dgm:pt modelId="{1384157A-4D28-417B-A389-64486B759F77}" type="pres">
      <dgm:prSet presAssocID="{8877691F-1B60-4485-9174-DDEC7EE68B70}" presName="Name9" presStyleLbl="sibTrans2D1" presStyleIdx="0" presStyleCnt="3"/>
      <dgm:spPr/>
    </dgm:pt>
    <dgm:pt modelId="{D3B7C9CD-10EC-4C62-8C79-4E98F61F556C}" type="pres">
      <dgm:prSet presAssocID="{8EC937D8-BD76-4A12-A3E5-900D5C1E2E05}" presName="composite2" presStyleCnt="0"/>
      <dgm:spPr/>
    </dgm:pt>
    <dgm:pt modelId="{7D675AEF-7046-4C96-9400-E24CC4F1D5A6}" type="pres">
      <dgm:prSet presAssocID="{8EC937D8-BD76-4A12-A3E5-900D5C1E2E05}" presName="dummyNode2" presStyleLbl="node1" presStyleIdx="0" presStyleCnt="4"/>
      <dgm:spPr/>
    </dgm:pt>
    <dgm:pt modelId="{1A994E96-6B4A-4718-A87D-E4B14F0365AC}" type="pres">
      <dgm:prSet presAssocID="{8EC937D8-BD76-4A12-A3E5-900D5C1E2E05}" presName="childNode2" presStyleLbl="bgAcc1" presStyleIdx="1" presStyleCnt="4" custScaleX="109039" custScaleY="117767" custLinFactNeighborX="4638" custLinFactNeighborY="10050">
        <dgm:presLayoutVars>
          <dgm:bulletEnabled val="1"/>
        </dgm:presLayoutVars>
      </dgm:prSet>
      <dgm:spPr/>
    </dgm:pt>
    <dgm:pt modelId="{41163259-E9CE-44B7-B396-C3BAE6244935}" type="pres">
      <dgm:prSet presAssocID="{8EC937D8-BD76-4A12-A3E5-900D5C1E2E05}" presName="childNode2tx" presStyleLbl="bgAcc1" presStyleIdx="1" presStyleCnt="4">
        <dgm:presLayoutVars>
          <dgm:bulletEnabled val="1"/>
        </dgm:presLayoutVars>
      </dgm:prSet>
      <dgm:spPr/>
    </dgm:pt>
    <dgm:pt modelId="{434E8C67-66A8-4FB0-9116-242CFE64FFD6}" type="pres">
      <dgm:prSet presAssocID="{8EC937D8-BD76-4A12-A3E5-900D5C1E2E05}" presName="parentNode2" presStyleLbl="node1" presStyleIdx="1" presStyleCnt="4">
        <dgm:presLayoutVars>
          <dgm:chMax val="0"/>
          <dgm:bulletEnabled val="1"/>
        </dgm:presLayoutVars>
      </dgm:prSet>
      <dgm:spPr/>
    </dgm:pt>
    <dgm:pt modelId="{3F7E5DA6-D2A0-4DC3-8C24-876FE52C83B8}" type="pres">
      <dgm:prSet presAssocID="{8EC937D8-BD76-4A12-A3E5-900D5C1E2E05}" presName="connSite2" presStyleCnt="0"/>
      <dgm:spPr/>
    </dgm:pt>
    <dgm:pt modelId="{69EB52F2-9C40-4AA5-AE6B-EB642F5D9FB2}" type="pres">
      <dgm:prSet presAssocID="{B3EFD4A5-9FA1-4ABE-B722-05162509509B}" presName="Name18" presStyleLbl="sibTrans2D1" presStyleIdx="1" presStyleCnt="3"/>
      <dgm:spPr/>
    </dgm:pt>
    <dgm:pt modelId="{A3C065BC-274D-4284-9C55-C8537490CB37}" type="pres">
      <dgm:prSet presAssocID="{7133ECF5-4190-4604-AA2F-03C9A0A9210F}" presName="composite1" presStyleCnt="0"/>
      <dgm:spPr/>
    </dgm:pt>
    <dgm:pt modelId="{E9162A31-B18B-4241-AC2A-2A2352A1EFA9}" type="pres">
      <dgm:prSet presAssocID="{7133ECF5-4190-4604-AA2F-03C9A0A9210F}" presName="dummyNode1" presStyleLbl="node1" presStyleIdx="1" presStyleCnt="4"/>
      <dgm:spPr/>
    </dgm:pt>
    <dgm:pt modelId="{46ED00E3-2A4A-4BED-848A-11F6A88FC5F2}" type="pres">
      <dgm:prSet presAssocID="{7133ECF5-4190-4604-AA2F-03C9A0A9210F}" presName="childNode1" presStyleLbl="bgAcc1" presStyleIdx="2" presStyleCnt="4">
        <dgm:presLayoutVars>
          <dgm:bulletEnabled val="1"/>
        </dgm:presLayoutVars>
      </dgm:prSet>
      <dgm:spPr/>
    </dgm:pt>
    <dgm:pt modelId="{B76953E3-4EB6-4668-820E-F0FA66EFAC25}" type="pres">
      <dgm:prSet presAssocID="{7133ECF5-4190-4604-AA2F-03C9A0A9210F}" presName="childNode1tx" presStyleLbl="bgAcc1" presStyleIdx="2" presStyleCnt="4">
        <dgm:presLayoutVars>
          <dgm:bulletEnabled val="1"/>
        </dgm:presLayoutVars>
      </dgm:prSet>
      <dgm:spPr/>
    </dgm:pt>
    <dgm:pt modelId="{6A6D41B6-276F-41C5-B6CC-DE3B416B9CB6}" type="pres">
      <dgm:prSet presAssocID="{7133ECF5-4190-4604-AA2F-03C9A0A9210F}" presName="parentNode1" presStyleLbl="node1" presStyleIdx="2" presStyleCnt="4">
        <dgm:presLayoutVars>
          <dgm:chMax val="1"/>
          <dgm:bulletEnabled val="1"/>
        </dgm:presLayoutVars>
      </dgm:prSet>
      <dgm:spPr/>
    </dgm:pt>
    <dgm:pt modelId="{16030A86-BB44-4FF8-A783-CF1BE952EF3D}" type="pres">
      <dgm:prSet presAssocID="{7133ECF5-4190-4604-AA2F-03C9A0A9210F}" presName="connSite1" presStyleCnt="0"/>
      <dgm:spPr/>
    </dgm:pt>
    <dgm:pt modelId="{18A2BDBB-2518-426E-9F80-B4C0CF01BF4D}" type="pres">
      <dgm:prSet presAssocID="{46037378-034A-4662-877A-B53E1DA069A3}" presName="Name9" presStyleLbl="sibTrans2D1" presStyleIdx="2" presStyleCnt="3" custAng="744570" custLinFactNeighborX="1195" custLinFactNeighborY="7487"/>
      <dgm:spPr/>
    </dgm:pt>
    <dgm:pt modelId="{8DFCEFB9-9FD2-40B1-BA30-9B39AD0B1DFD}" type="pres">
      <dgm:prSet presAssocID="{A772EB54-65BD-4DC1-8934-9AB399BF4D07}" presName="composite2" presStyleCnt="0"/>
      <dgm:spPr/>
    </dgm:pt>
    <dgm:pt modelId="{E418F24C-4773-41CD-BEE6-85C3F217A990}" type="pres">
      <dgm:prSet presAssocID="{A772EB54-65BD-4DC1-8934-9AB399BF4D07}" presName="dummyNode2" presStyleLbl="node1" presStyleIdx="2" presStyleCnt="4"/>
      <dgm:spPr/>
    </dgm:pt>
    <dgm:pt modelId="{8EE1D943-D26D-4ACF-8254-3873BB86B10D}" type="pres">
      <dgm:prSet presAssocID="{A772EB54-65BD-4DC1-8934-9AB399BF4D07}" presName="childNode2" presStyleLbl="bgAcc1" presStyleIdx="3" presStyleCnt="4" custScaleX="140678" custScaleY="174720">
        <dgm:presLayoutVars>
          <dgm:bulletEnabled val="1"/>
        </dgm:presLayoutVars>
      </dgm:prSet>
      <dgm:spPr/>
    </dgm:pt>
    <dgm:pt modelId="{32EAF6BD-8EEA-4CD1-B21A-471FAC4BC46C}" type="pres">
      <dgm:prSet presAssocID="{A772EB54-65BD-4DC1-8934-9AB399BF4D07}" presName="childNode2tx" presStyleLbl="bgAcc1" presStyleIdx="3" presStyleCnt="4">
        <dgm:presLayoutVars>
          <dgm:bulletEnabled val="1"/>
        </dgm:presLayoutVars>
      </dgm:prSet>
      <dgm:spPr/>
    </dgm:pt>
    <dgm:pt modelId="{15854751-B30D-4AFE-809F-76F745C35A7E}" type="pres">
      <dgm:prSet presAssocID="{A772EB54-65BD-4DC1-8934-9AB399BF4D07}" presName="parentNode2" presStyleLbl="node1" presStyleIdx="3" presStyleCnt="4" custScaleX="141854" custScaleY="112592" custLinFactNeighborX="-3959" custLinFactNeighborY="-79990">
        <dgm:presLayoutVars>
          <dgm:chMax val="0"/>
          <dgm:bulletEnabled val="1"/>
        </dgm:presLayoutVars>
      </dgm:prSet>
      <dgm:spPr/>
    </dgm:pt>
    <dgm:pt modelId="{ABAB52A7-11E1-4C66-9405-073E343808ED}" type="pres">
      <dgm:prSet presAssocID="{A772EB54-65BD-4DC1-8934-9AB399BF4D07}" presName="connSite2" presStyleCnt="0"/>
      <dgm:spPr/>
    </dgm:pt>
  </dgm:ptLst>
  <dgm:cxnLst>
    <dgm:cxn modelId="{78F07B04-6A51-4351-9A15-10C2A907DA84}" srcId="{CD7942A0-B7D2-4B14-8FEA-55FC702F5BE7}" destId="{A772EB54-65BD-4DC1-8934-9AB399BF4D07}" srcOrd="3" destOrd="0" parTransId="{CD84F565-CDEE-4AF5-8A41-9F1DF020099A}" sibTransId="{EA063D88-09D4-4E69-BDDD-10F949E6171C}"/>
    <dgm:cxn modelId="{80DE5707-A9B4-413F-9367-DAA9B2760DB0}" type="presOf" srcId="{7FD7CF8A-52F5-4E43-ADCD-A94BE525C0EC}" destId="{41163259-E9CE-44B7-B396-C3BAE6244935}" srcOrd="1" destOrd="0" presId="urn:microsoft.com/office/officeart/2005/8/layout/hProcess4"/>
    <dgm:cxn modelId="{B796B307-234B-437E-8ECF-CE88C3BB3B60}" type="presOf" srcId="{B3EFD4A5-9FA1-4ABE-B722-05162509509B}" destId="{69EB52F2-9C40-4AA5-AE6B-EB642F5D9FB2}" srcOrd="0" destOrd="0" presId="urn:microsoft.com/office/officeart/2005/8/layout/hProcess4"/>
    <dgm:cxn modelId="{B05F5410-B07C-451B-AFE9-5DC3D16304B1}" type="presOf" srcId="{8877691F-1B60-4485-9174-DDEC7EE68B70}" destId="{1384157A-4D28-417B-A389-64486B759F77}" srcOrd="0" destOrd="0" presId="urn:microsoft.com/office/officeart/2005/8/layout/hProcess4"/>
    <dgm:cxn modelId="{A1FD342A-5ABD-4537-B22E-C25823AC967A}" type="presOf" srcId="{7133ECF5-4190-4604-AA2F-03C9A0A9210F}" destId="{6A6D41B6-276F-41C5-B6CC-DE3B416B9CB6}" srcOrd="0" destOrd="0" presId="urn:microsoft.com/office/officeart/2005/8/layout/hProcess4"/>
    <dgm:cxn modelId="{E1099E36-2697-42C8-8EDC-F5A76018EEAB}" type="presOf" srcId="{8EC937D8-BD76-4A12-A3E5-900D5C1E2E05}" destId="{434E8C67-66A8-4FB0-9116-242CFE64FFD6}" srcOrd="0" destOrd="0" presId="urn:microsoft.com/office/officeart/2005/8/layout/hProcess4"/>
    <dgm:cxn modelId="{0A6B1337-E50B-4560-8D18-49C28D143928}" type="presOf" srcId="{46037378-034A-4662-877A-B53E1DA069A3}" destId="{18A2BDBB-2518-426E-9F80-B4C0CF01BF4D}" srcOrd="0" destOrd="0" presId="urn:microsoft.com/office/officeart/2005/8/layout/hProcess4"/>
    <dgm:cxn modelId="{A1DB233B-EB68-4A5E-B227-B3F59437E63C}" type="presOf" srcId="{CD7942A0-B7D2-4B14-8FEA-55FC702F5BE7}" destId="{20A3FEB8-70D8-420C-AEC4-A3B744E55560}" srcOrd="0" destOrd="0" presId="urn:microsoft.com/office/officeart/2005/8/layout/hProcess4"/>
    <dgm:cxn modelId="{011A9761-E983-4C7D-AB1D-2038261D8FF8}" srcId="{CD7942A0-B7D2-4B14-8FEA-55FC702F5BE7}" destId="{7133ECF5-4190-4604-AA2F-03C9A0A9210F}" srcOrd="2" destOrd="0" parTransId="{7D1B29D7-21DD-436A-8F7C-E87DE53C1431}" sibTransId="{46037378-034A-4662-877A-B53E1DA069A3}"/>
    <dgm:cxn modelId="{961A526C-56D2-4DC0-BD90-4CA9F0670946}" type="presOf" srcId="{7FD7CF8A-52F5-4E43-ADCD-A94BE525C0EC}" destId="{1A994E96-6B4A-4718-A87D-E4B14F0365AC}" srcOrd="0" destOrd="0" presId="urn:microsoft.com/office/officeart/2005/8/layout/hProcess4"/>
    <dgm:cxn modelId="{DD2FF96D-BA60-475C-AC74-2C5DF61C45DC}" srcId="{8EC937D8-BD76-4A12-A3E5-900D5C1E2E05}" destId="{7FD7CF8A-52F5-4E43-ADCD-A94BE525C0EC}" srcOrd="0" destOrd="0" parTransId="{DFC1FE82-61F8-4D26-9570-42974E40D724}" sibTransId="{185B206C-B564-4213-9945-53F53081DA5A}"/>
    <dgm:cxn modelId="{75AF5454-E4D3-49D3-92A9-53B7FB4EF69A}" type="presOf" srcId="{A772EB54-65BD-4DC1-8934-9AB399BF4D07}" destId="{15854751-B30D-4AFE-809F-76F745C35A7E}" srcOrd="0" destOrd="0" presId="urn:microsoft.com/office/officeart/2005/8/layout/hProcess4"/>
    <dgm:cxn modelId="{43DC8383-AEE5-490C-A8E5-1F216F2B8FE6}" srcId="{CD7942A0-B7D2-4B14-8FEA-55FC702F5BE7}" destId="{8EC937D8-BD76-4A12-A3E5-900D5C1E2E05}" srcOrd="1" destOrd="0" parTransId="{8265EE85-9851-494E-A6D3-1CDACE947DF3}" sibTransId="{B3EFD4A5-9FA1-4ABE-B722-05162509509B}"/>
    <dgm:cxn modelId="{CD2311A1-B4E8-419A-9C0C-623179B43A06}" type="presOf" srcId="{095A5E99-E976-4550-8F80-53CC813F2F5A}" destId="{40B484E2-03FF-4445-8A5D-4F88C19A4AC8}" srcOrd="0" destOrd="0" presId="urn:microsoft.com/office/officeart/2005/8/layout/hProcess4"/>
    <dgm:cxn modelId="{D1A4D8E6-F04E-4AB1-8D0C-63DC7AB1E81F}" srcId="{CD7942A0-B7D2-4B14-8FEA-55FC702F5BE7}" destId="{095A5E99-E976-4550-8F80-53CC813F2F5A}" srcOrd="0" destOrd="0" parTransId="{03339A0D-5DC0-4B29-8353-C5AEBFD4DE86}" sibTransId="{8877691F-1B60-4485-9174-DDEC7EE68B70}"/>
    <dgm:cxn modelId="{29A78F80-54A5-4FE4-B0AB-3BCAA6598E15}" type="presParOf" srcId="{20A3FEB8-70D8-420C-AEC4-A3B744E55560}" destId="{0E61A268-4546-46FC-99AB-BEF297449537}" srcOrd="0" destOrd="0" presId="urn:microsoft.com/office/officeart/2005/8/layout/hProcess4"/>
    <dgm:cxn modelId="{AA334EB4-6589-4465-B01E-651F661B1CAA}" type="presParOf" srcId="{20A3FEB8-70D8-420C-AEC4-A3B744E55560}" destId="{B7310D76-36AE-404D-A42F-16BDDEE55024}" srcOrd="1" destOrd="0" presId="urn:microsoft.com/office/officeart/2005/8/layout/hProcess4"/>
    <dgm:cxn modelId="{2BEBCA46-8F5B-4F4B-98CA-FAABD5F06B2A}" type="presParOf" srcId="{20A3FEB8-70D8-420C-AEC4-A3B744E55560}" destId="{A7FC5E15-4114-4128-A713-3079CD327CB2}" srcOrd="2" destOrd="0" presId="urn:microsoft.com/office/officeart/2005/8/layout/hProcess4"/>
    <dgm:cxn modelId="{83ECFB10-3C68-4C3F-BBE4-406843CC8DD0}" type="presParOf" srcId="{A7FC5E15-4114-4128-A713-3079CD327CB2}" destId="{2013679A-6DBA-44E3-8C6D-896B485BB14B}" srcOrd="0" destOrd="0" presId="urn:microsoft.com/office/officeart/2005/8/layout/hProcess4"/>
    <dgm:cxn modelId="{9DE1285A-2030-484E-9DF6-8BD2B8AC2E42}" type="presParOf" srcId="{2013679A-6DBA-44E3-8C6D-896B485BB14B}" destId="{1F0723D7-0847-4EBD-B4E9-3BCAA137CABE}" srcOrd="0" destOrd="0" presId="urn:microsoft.com/office/officeart/2005/8/layout/hProcess4"/>
    <dgm:cxn modelId="{C85D601E-AA49-4BB9-BFDC-39CB88AD94B4}" type="presParOf" srcId="{2013679A-6DBA-44E3-8C6D-896B485BB14B}" destId="{702CDFCB-684B-490E-B800-59C77C23A92E}" srcOrd="1" destOrd="0" presId="urn:microsoft.com/office/officeart/2005/8/layout/hProcess4"/>
    <dgm:cxn modelId="{D1536419-ED81-44A6-B659-82E0075CD70E}" type="presParOf" srcId="{2013679A-6DBA-44E3-8C6D-896B485BB14B}" destId="{514E2838-41E3-43E7-9D54-6E9ACFA5E84E}" srcOrd="2" destOrd="0" presId="urn:microsoft.com/office/officeart/2005/8/layout/hProcess4"/>
    <dgm:cxn modelId="{278FCAD2-0FF0-4647-AAA2-94F9D5996448}" type="presParOf" srcId="{2013679A-6DBA-44E3-8C6D-896B485BB14B}" destId="{40B484E2-03FF-4445-8A5D-4F88C19A4AC8}" srcOrd="3" destOrd="0" presId="urn:microsoft.com/office/officeart/2005/8/layout/hProcess4"/>
    <dgm:cxn modelId="{9C9EDA42-5F3D-432D-8CE9-B54C82A14798}" type="presParOf" srcId="{2013679A-6DBA-44E3-8C6D-896B485BB14B}" destId="{B0539C71-8E2B-43DA-9601-BB19E50B5D85}" srcOrd="4" destOrd="0" presId="urn:microsoft.com/office/officeart/2005/8/layout/hProcess4"/>
    <dgm:cxn modelId="{58344910-9B48-4D6D-AB68-6FAC3CF804C5}" type="presParOf" srcId="{A7FC5E15-4114-4128-A713-3079CD327CB2}" destId="{1384157A-4D28-417B-A389-64486B759F77}" srcOrd="1" destOrd="0" presId="urn:microsoft.com/office/officeart/2005/8/layout/hProcess4"/>
    <dgm:cxn modelId="{A8F1F6B1-CB95-4687-BA81-682D949C68B5}" type="presParOf" srcId="{A7FC5E15-4114-4128-A713-3079CD327CB2}" destId="{D3B7C9CD-10EC-4C62-8C79-4E98F61F556C}" srcOrd="2" destOrd="0" presId="urn:microsoft.com/office/officeart/2005/8/layout/hProcess4"/>
    <dgm:cxn modelId="{63A17C7F-D2F7-46CA-8BB7-A878092ACA66}" type="presParOf" srcId="{D3B7C9CD-10EC-4C62-8C79-4E98F61F556C}" destId="{7D675AEF-7046-4C96-9400-E24CC4F1D5A6}" srcOrd="0" destOrd="0" presId="urn:microsoft.com/office/officeart/2005/8/layout/hProcess4"/>
    <dgm:cxn modelId="{7E9FF32D-3178-470C-A9FD-5815C76B02E6}" type="presParOf" srcId="{D3B7C9CD-10EC-4C62-8C79-4E98F61F556C}" destId="{1A994E96-6B4A-4718-A87D-E4B14F0365AC}" srcOrd="1" destOrd="0" presId="urn:microsoft.com/office/officeart/2005/8/layout/hProcess4"/>
    <dgm:cxn modelId="{D5E04527-3F1E-4F86-9123-02669536DFBA}" type="presParOf" srcId="{D3B7C9CD-10EC-4C62-8C79-4E98F61F556C}" destId="{41163259-E9CE-44B7-B396-C3BAE6244935}" srcOrd="2" destOrd="0" presId="urn:microsoft.com/office/officeart/2005/8/layout/hProcess4"/>
    <dgm:cxn modelId="{598AACF7-70E9-48F2-9707-B6AB128ADCA2}" type="presParOf" srcId="{D3B7C9CD-10EC-4C62-8C79-4E98F61F556C}" destId="{434E8C67-66A8-4FB0-9116-242CFE64FFD6}" srcOrd="3" destOrd="0" presId="urn:microsoft.com/office/officeart/2005/8/layout/hProcess4"/>
    <dgm:cxn modelId="{1CF56DC0-B8E6-44A5-B195-D0AA32C8D3C9}" type="presParOf" srcId="{D3B7C9CD-10EC-4C62-8C79-4E98F61F556C}" destId="{3F7E5DA6-D2A0-4DC3-8C24-876FE52C83B8}" srcOrd="4" destOrd="0" presId="urn:microsoft.com/office/officeart/2005/8/layout/hProcess4"/>
    <dgm:cxn modelId="{3569FF73-80BB-4FF4-BC7E-83C6C31B2566}" type="presParOf" srcId="{A7FC5E15-4114-4128-A713-3079CD327CB2}" destId="{69EB52F2-9C40-4AA5-AE6B-EB642F5D9FB2}" srcOrd="3" destOrd="0" presId="urn:microsoft.com/office/officeart/2005/8/layout/hProcess4"/>
    <dgm:cxn modelId="{27B9D2C7-D3BD-42C5-9897-AFC8E952BEF3}" type="presParOf" srcId="{A7FC5E15-4114-4128-A713-3079CD327CB2}" destId="{A3C065BC-274D-4284-9C55-C8537490CB37}" srcOrd="4" destOrd="0" presId="urn:microsoft.com/office/officeart/2005/8/layout/hProcess4"/>
    <dgm:cxn modelId="{F37BD43C-4D18-47AB-BC39-7D43C21F5B21}" type="presParOf" srcId="{A3C065BC-274D-4284-9C55-C8537490CB37}" destId="{E9162A31-B18B-4241-AC2A-2A2352A1EFA9}" srcOrd="0" destOrd="0" presId="urn:microsoft.com/office/officeart/2005/8/layout/hProcess4"/>
    <dgm:cxn modelId="{DB1D73B5-096F-4563-A4E3-5D77A16E563D}" type="presParOf" srcId="{A3C065BC-274D-4284-9C55-C8537490CB37}" destId="{46ED00E3-2A4A-4BED-848A-11F6A88FC5F2}" srcOrd="1" destOrd="0" presId="urn:microsoft.com/office/officeart/2005/8/layout/hProcess4"/>
    <dgm:cxn modelId="{D9DB3C86-382D-4D81-8C04-F830FF7C9510}" type="presParOf" srcId="{A3C065BC-274D-4284-9C55-C8537490CB37}" destId="{B76953E3-4EB6-4668-820E-F0FA66EFAC25}" srcOrd="2" destOrd="0" presId="urn:microsoft.com/office/officeart/2005/8/layout/hProcess4"/>
    <dgm:cxn modelId="{20E70C91-DAA1-4419-BDF0-B3CE302C7D99}" type="presParOf" srcId="{A3C065BC-274D-4284-9C55-C8537490CB37}" destId="{6A6D41B6-276F-41C5-B6CC-DE3B416B9CB6}" srcOrd="3" destOrd="0" presId="urn:microsoft.com/office/officeart/2005/8/layout/hProcess4"/>
    <dgm:cxn modelId="{F4B25EBA-E934-4328-8E34-683B8AAB402B}" type="presParOf" srcId="{A3C065BC-274D-4284-9C55-C8537490CB37}" destId="{16030A86-BB44-4FF8-A783-CF1BE952EF3D}" srcOrd="4" destOrd="0" presId="urn:microsoft.com/office/officeart/2005/8/layout/hProcess4"/>
    <dgm:cxn modelId="{C9C4E694-88E9-49D1-B04C-0662FACBE608}" type="presParOf" srcId="{A7FC5E15-4114-4128-A713-3079CD327CB2}" destId="{18A2BDBB-2518-426E-9F80-B4C0CF01BF4D}" srcOrd="5" destOrd="0" presId="urn:microsoft.com/office/officeart/2005/8/layout/hProcess4"/>
    <dgm:cxn modelId="{151B763A-7ACA-4DE9-8578-9DE1F47EF35D}" type="presParOf" srcId="{A7FC5E15-4114-4128-A713-3079CD327CB2}" destId="{8DFCEFB9-9FD2-40B1-BA30-9B39AD0B1DFD}" srcOrd="6" destOrd="0" presId="urn:microsoft.com/office/officeart/2005/8/layout/hProcess4"/>
    <dgm:cxn modelId="{86693A64-A246-40A7-82B5-A2B9E7696524}" type="presParOf" srcId="{8DFCEFB9-9FD2-40B1-BA30-9B39AD0B1DFD}" destId="{E418F24C-4773-41CD-BEE6-85C3F217A990}" srcOrd="0" destOrd="0" presId="urn:microsoft.com/office/officeart/2005/8/layout/hProcess4"/>
    <dgm:cxn modelId="{0BA5C073-E05F-4C54-AD54-5A0EA1357BD4}" type="presParOf" srcId="{8DFCEFB9-9FD2-40B1-BA30-9B39AD0B1DFD}" destId="{8EE1D943-D26D-4ACF-8254-3873BB86B10D}" srcOrd="1" destOrd="0" presId="urn:microsoft.com/office/officeart/2005/8/layout/hProcess4"/>
    <dgm:cxn modelId="{5AE73AF6-E318-45D8-8717-8C4B6B3F87C4}" type="presParOf" srcId="{8DFCEFB9-9FD2-40B1-BA30-9B39AD0B1DFD}" destId="{32EAF6BD-8EEA-4CD1-B21A-471FAC4BC46C}" srcOrd="2" destOrd="0" presId="urn:microsoft.com/office/officeart/2005/8/layout/hProcess4"/>
    <dgm:cxn modelId="{7F95148E-1245-4539-95CA-85A7316A09C1}" type="presParOf" srcId="{8DFCEFB9-9FD2-40B1-BA30-9B39AD0B1DFD}" destId="{15854751-B30D-4AFE-809F-76F745C35A7E}" srcOrd="3" destOrd="0" presId="urn:microsoft.com/office/officeart/2005/8/layout/hProcess4"/>
    <dgm:cxn modelId="{9B579F00-7527-4B5E-A5A8-565EE83CADB0}" type="presParOf" srcId="{8DFCEFB9-9FD2-40B1-BA30-9B39AD0B1DFD}" destId="{ABAB52A7-11E1-4C66-9405-073E343808E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CDFCB-684B-490E-B800-59C77C23A92E}">
      <dsp:nvSpPr>
        <dsp:cNvPr id="0" name=""/>
        <dsp:cNvSpPr/>
      </dsp:nvSpPr>
      <dsp:spPr>
        <a:xfrm>
          <a:off x="1533" y="1425783"/>
          <a:ext cx="1955562" cy="161293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sp>
    <dsp:sp modelId="{1384157A-4D28-417B-A389-64486B759F77}">
      <dsp:nvSpPr>
        <dsp:cNvPr id="0" name=""/>
        <dsp:cNvSpPr/>
      </dsp:nvSpPr>
      <dsp:spPr>
        <a:xfrm>
          <a:off x="1107894" y="1655990"/>
          <a:ext cx="2485235" cy="2485235"/>
        </a:xfrm>
        <a:prstGeom prst="leftCircularArrow">
          <a:avLst>
            <a:gd name="adj1" fmla="val 3343"/>
            <a:gd name="adj2" fmla="val 413221"/>
            <a:gd name="adj3" fmla="val 2468793"/>
            <a:gd name="adj4" fmla="val 9304550"/>
            <a:gd name="adj5" fmla="val 3900"/>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0B484E2-03FF-4445-8A5D-4F88C19A4AC8}">
      <dsp:nvSpPr>
        <dsp:cNvPr id="0" name=""/>
        <dsp:cNvSpPr/>
      </dsp:nvSpPr>
      <dsp:spPr>
        <a:xfrm>
          <a:off x="436103" y="2693085"/>
          <a:ext cx="1738278" cy="691255"/>
        </a:xfrm>
        <a:prstGeom prst="roundRect">
          <a:avLst>
            <a:gd name="adj" fmla="val 10000"/>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Picture Input</a:t>
          </a:r>
        </a:p>
      </dsp:txBody>
      <dsp:txXfrm>
        <a:off x="456349" y="2713331"/>
        <a:ext cx="1697786" cy="650763"/>
      </dsp:txXfrm>
    </dsp:sp>
    <dsp:sp modelId="{1A994E96-6B4A-4718-A87D-E4B14F0365AC}">
      <dsp:nvSpPr>
        <dsp:cNvPr id="0" name=""/>
        <dsp:cNvSpPr/>
      </dsp:nvSpPr>
      <dsp:spPr>
        <a:xfrm>
          <a:off x="2660687" y="1443574"/>
          <a:ext cx="2132326" cy="189949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Char char="•"/>
          </a:pPr>
          <a:endParaRPr lang="en-IN" sz="6500" kern="1200" dirty="0"/>
        </a:p>
      </dsp:txBody>
      <dsp:txXfrm>
        <a:off x="2704400" y="1894323"/>
        <a:ext cx="2044900" cy="1405038"/>
      </dsp:txXfrm>
    </dsp:sp>
    <dsp:sp modelId="{69EB52F2-9C40-4AA5-AE6B-EB642F5D9FB2}">
      <dsp:nvSpPr>
        <dsp:cNvPr id="0" name=""/>
        <dsp:cNvSpPr/>
      </dsp:nvSpPr>
      <dsp:spPr>
        <a:xfrm>
          <a:off x="3719079" y="397024"/>
          <a:ext cx="2521524" cy="2521524"/>
        </a:xfrm>
        <a:prstGeom prst="circularArrow">
          <a:avLst>
            <a:gd name="adj1" fmla="val 3295"/>
            <a:gd name="adj2" fmla="val 406809"/>
            <a:gd name="adj3" fmla="val 19419408"/>
            <a:gd name="adj4" fmla="val 12577239"/>
            <a:gd name="adj5" fmla="val 3844"/>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34E8C67-66A8-4FB0-9116-242CFE64FFD6}">
      <dsp:nvSpPr>
        <dsp:cNvPr id="0" name=""/>
        <dsp:cNvSpPr/>
      </dsp:nvSpPr>
      <dsp:spPr>
        <a:xfrm>
          <a:off x="3092939" y="1079131"/>
          <a:ext cx="1738278" cy="691255"/>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Pre-Processing</a:t>
          </a:r>
        </a:p>
      </dsp:txBody>
      <dsp:txXfrm>
        <a:off x="3113185" y="1099377"/>
        <a:ext cx="1697786" cy="650763"/>
      </dsp:txXfrm>
    </dsp:sp>
    <dsp:sp modelId="{46ED00E3-2A4A-4BED-848A-11F6A88FC5F2}">
      <dsp:nvSpPr>
        <dsp:cNvPr id="0" name=""/>
        <dsp:cNvSpPr/>
      </dsp:nvSpPr>
      <dsp:spPr>
        <a:xfrm>
          <a:off x="5226824" y="1425783"/>
          <a:ext cx="1955562" cy="161293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sp>
    <dsp:sp modelId="{18A2BDBB-2518-426E-9F80-B4C0CF01BF4D}">
      <dsp:nvSpPr>
        <dsp:cNvPr id="0" name=""/>
        <dsp:cNvSpPr/>
      </dsp:nvSpPr>
      <dsp:spPr>
        <a:xfrm rot="744570">
          <a:off x="6309337" y="1599053"/>
          <a:ext cx="2729069" cy="2729069"/>
        </a:xfrm>
        <a:prstGeom prst="leftCircularArrow">
          <a:avLst>
            <a:gd name="adj1" fmla="val 3044"/>
            <a:gd name="adj2" fmla="val 373653"/>
            <a:gd name="adj3" fmla="val 2162515"/>
            <a:gd name="adj4" fmla="val 9037840"/>
            <a:gd name="adj5" fmla="val 3552"/>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A6D41B6-276F-41C5-B6CC-DE3B416B9CB6}">
      <dsp:nvSpPr>
        <dsp:cNvPr id="0" name=""/>
        <dsp:cNvSpPr/>
      </dsp:nvSpPr>
      <dsp:spPr>
        <a:xfrm>
          <a:off x="5661394" y="2693085"/>
          <a:ext cx="1738278" cy="691255"/>
        </a:xfrm>
        <a:prstGeom prst="roundRect">
          <a:avLst>
            <a:gd name="adj" fmla="val 10000"/>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Face Detection</a:t>
          </a:r>
        </a:p>
      </dsp:txBody>
      <dsp:txXfrm>
        <a:off x="5681640" y="2713331"/>
        <a:ext cx="1697786" cy="650763"/>
      </dsp:txXfrm>
    </dsp:sp>
    <dsp:sp modelId="{8EE1D943-D26D-4ACF-8254-3873BB86B10D}">
      <dsp:nvSpPr>
        <dsp:cNvPr id="0" name=""/>
        <dsp:cNvSpPr/>
      </dsp:nvSpPr>
      <dsp:spPr>
        <a:xfrm>
          <a:off x="7795279" y="823192"/>
          <a:ext cx="2751046" cy="281811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sp>
    <dsp:sp modelId="{15854751-B30D-4AFE-809F-76F745C35A7E}">
      <dsp:nvSpPr>
        <dsp:cNvPr id="0" name=""/>
        <dsp:cNvSpPr/>
      </dsp:nvSpPr>
      <dsp:spPr>
        <a:xfrm>
          <a:off x="8195003" y="483698"/>
          <a:ext cx="2465816" cy="778298"/>
        </a:xfrm>
        <a:prstGeom prst="roundRect">
          <a:avLst>
            <a:gd name="adj" fmla="val 10000"/>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Attendance Marking &amp; Lock Opening</a:t>
          </a:r>
        </a:p>
      </dsp:txBody>
      <dsp:txXfrm>
        <a:off x="8217799" y="506494"/>
        <a:ext cx="2420224" cy="7327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10/17/2022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10/17/2022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10/17/2022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10/17/2022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10/17/2022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10/17/2022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10/17/2022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10/17/2022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10/17/2022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10/17/2022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10/17/2022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10/17/2022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332657"/>
            <a:ext cx="10153128" cy="1872208"/>
          </a:xfrm>
        </p:spPr>
        <p:txBody>
          <a:bodyPr>
            <a:normAutofit/>
          </a:bodyPr>
          <a:lstStyle/>
          <a:p>
            <a:r>
              <a:rPr lang="en-US"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AI Based Facial Authentication &amp; Attendance Marking System</a:t>
            </a:r>
          </a:p>
        </p:txBody>
      </p:sp>
      <p:sp>
        <p:nvSpPr>
          <p:cNvPr id="5" name="Subtitle 4"/>
          <p:cNvSpPr>
            <a:spLocks noGrp="1"/>
          </p:cNvSpPr>
          <p:nvPr>
            <p:ph type="subTitle" idx="1"/>
          </p:nvPr>
        </p:nvSpPr>
        <p:spPr>
          <a:xfrm>
            <a:off x="4382914" y="4426818"/>
            <a:ext cx="2741045" cy="1224136"/>
          </a:xfrm>
        </p:spPr>
        <p:txBody>
          <a:bodyPr>
            <a:normAutofit/>
          </a:bodyPr>
          <a:lstStyle/>
          <a:p>
            <a:r>
              <a:rPr lang="en-US" sz="1800" b="1" dirty="0">
                <a:solidFill>
                  <a:schemeClr val="tx1"/>
                </a:solidFill>
                <a:latin typeface="Times New Roman" panose="02020603050405020304" pitchFamily="18" charset="0"/>
                <a:cs typeface="Times New Roman" panose="02020603050405020304" pitchFamily="18" charset="0"/>
              </a:rPr>
              <a:t>A. Durga Prasad</a:t>
            </a:r>
          </a:p>
          <a:p>
            <a:r>
              <a:rPr lang="en-US" sz="1800" b="1" dirty="0">
                <a:solidFill>
                  <a:schemeClr val="tx1"/>
                </a:solidFill>
                <a:latin typeface="Times New Roman" panose="02020603050405020304" pitchFamily="18" charset="0"/>
                <a:cs typeface="Times New Roman" panose="02020603050405020304" pitchFamily="18" charset="0"/>
              </a:rPr>
              <a:t>K. Sanjay Kumar</a:t>
            </a:r>
          </a:p>
          <a:p>
            <a:r>
              <a:rPr lang="en-US" sz="1800" b="1" dirty="0">
                <a:solidFill>
                  <a:schemeClr val="tx1"/>
                </a:solidFill>
                <a:latin typeface="Times New Roman" panose="02020603050405020304" pitchFamily="18" charset="0"/>
                <a:cs typeface="Times New Roman" panose="02020603050405020304" pitchFamily="18" charset="0"/>
              </a:rPr>
              <a:t>k. Naveen</a:t>
            </a:r>
          </a:p>
          <a:p>
            <a:r>
              <a:rPr lang="en-US" sz="1800" b="1" dirty="0">
                <a:solidFill>
                  <a:schemeClr val="tx1"/>
                </a:solidFill>
                <a:latin typeface="Times New Roman" panose="02020603050405020304" pitchFamily="18" charset="0"/>
                <a:cs typeface="Times New Roman" panose="02020603050405020304" pitchFamily="18" charset="0"/>
              </a:rPr>
              <a:t>g. Nitish babu</a:t>
            </a:r>
          </a:p>
        </p:txBody>
      </p:sp>
      <p:pic>
        <p:nvPicPr>
          <p:cNvPr id="9" name="Picture 8">
            <a:extLst>
              <a:ext uri="{FF2B5EF4-FFF2-40B4-BE49-F238E27FC236}">
                <a16:creationId xmlns:a16="http://schemas.microsoft.com/office/drawing/2014/main" id="{3A46F10E-3619-D203-7DC7-B4BFBF69728F}"/>
              </a:ext>
            </a:extLst>
          </p:cNvPr>
          <p:cNvPicPr>
            <a:picLocks noChangeAspect="1"/>
          </p:cNvPicPr>
          <p:nvPr/>
        </p:nvPicPr>
        <p:blipFill rotWithShape="1">
          <a:blip r:embed="rId2">
            <a:extLst>
              <a:ext uri="{28A0092B-C50C-407E-A947-70E740481C1C}">
                <a14:useLocalDpi xmlns:a14="http://schemas.microsoft.com/office/drawing/2010/main" val="0"/>
              </a:ext>
            </a:extLst>
          </a:blip>
          <a:srcRect l="25500" t="10101" r="22701" b="10101"/>
          <a:stretch/>
        </p:blipFill>
        <p:spPr>
          <a:xfrm>
            <a:off x="7822604" y="2348880"/>
            <a:ext cx="4104456" cy="4310607"/>
          </a:xfrm>
          <a:prstGeom prst="ellipse">
            <a:avLst/>
          </a:prstGeom>
          <a:ln w="762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26" name="Picture 2" descr="Winning Artificial Intelligence GIF by Afiniti">
            <a:extLst>
              <a:ext uri="{FF2B5EF4-FFF2-40B4-BE49-F238E27FC236}">
                <a16:creationId xmlns:a16="http://schemas.microsoft.com/office/drawing/2014/main" id="{EACAA382-8836-B840-63C5-0FD444B4A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73" r="17327"/>
          <a:stretch/>
        </p:blipFill>
        <p:spPr bwMode="auto">
          <a:xfrm>
            <a:off x="1119733" y="3079229"/>
            <a:ext cx="2880320" cy="257175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267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AA46-8519-AF5C-F541-123858209CA1}"/>
              </a:ext>
            </a:extLst>
          </p:cNvPr>
          <p:cNvSpPr txBox="1"/>
          <p:nvPr/>
        </p:nvSpPr>
        <p:spPr>
          <a:xfrm>
            <a:off x="1197868" y="692696"/>
            <a:ext cx="9649072"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Attendance marking and Door Unlocking</a:t>
            </a:r>
          </a:p>
        </p:txBody>
      </p:sp>
      <p:sp>
        <p:nvSpPr>
          <p:cNvPr id="3" name="TextBox 2">
            <a:extLst>
              <a:ext uri="{FF2B5EF4-FFF2-40B4-BE49-F238E27FC236}">
                <a16:creationId xmlns:a16="http://schemas.microsoft.com/office/drawing/2014/main" id="{669F5F8D-1280-B6B7-49EF-84064B9B2D3B}"/>
              </a:ext>
            </a:extLst>
          </p:cNvPr>
          <p:cNvSpPr txBox="1"/>
          <p:nvPr/>
        </p:nvSpPr>
        <p:spPr>
          <a:xfrm>
            <a:off x="1338386" y="1484784"/>
            <a:ext cx="4752528" cy="526297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finding similarities of the input with known images, system will detect that the input face is known or unknown.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face is known then the attendance is marked and the door lock will be opened.</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Else nothing will be happened and door stay closed.</a:t>
            </a:r>
          </a:p>
        </p:txBody>
      </p:sp>
      <p:pic>
        <p:nvPicPr>
          <p:cNvPr id="7" name="Picture 6">
            <a:extLst>
              <a:ext uri="{FF2B5EF4-FFF2-40B4-BE49-F238E27FC236}">
                <a16:creationId xmlns:a16="http://schemas.microsoft.com/office/drawing/2014/main" id="{B9B17562-8806-1B1D-9EAD-BBD6ABBC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2820129"/>
            <a:ext cx="5418005" cy="2592288"/>
          </a:xfrm>
          <a:prstGeom prst="rect">
            <a:avLst/>
          </a:prstGeom>
        </p:spPr>
      </p:pic>
      <p:sp>
        <p:nvSpPr>
          <p:cNvPr id="8" name="Arrow: Right 7">
            <a:extLst>
              <a:ext uri="{FF2B5EF4-FFF2-40B4-BE49-F238E27FC236}">
                <a16:creationId xmlns:a16="http://schemas.microsoft.com/office/drawing/2014/main" id="{3BCF9108-1DF3-1D98-6618-C2A07069DDCA}"/>
              </a:ext>
            </a:extLst>
          </p:cNvPr>
          <p:cNvSpPr/>
          <p:nvPr/>
        </p:nvSpPr>
        <p:spPr>
          <a:xfrm>
            <a:off x="9478788" y="5058851"/>
            <a:ext cx="648072"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14939800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AA46-8519-AF5C-F541-123858209CA1}"/>
              </a:ext>
            </a:extLst>
          </p:cNvPr>
          <p:cNvSpPr txBox="1"/>
          <p:nvPr/>
        </p:nvSpPr>
        <p:spPr>
          <a:xfrm>
            <a:off x="1197868" y="692696"/>
            <a:ext cx="9649072"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Attendance marking and Door Unlocking</a:t>
            </a:r>
          </a:p>
        </p:txBody>
      </p:sp>
      <p:sp>
        <p:nvSpPr>
          <p:cNvPr id="3" name="TextBox 2">
            <a:extLst>
              <a:ext uri="{FF2B5EF4-FFF2-40B4-BE49-F238E27FC236}">
                <a16:creationId xmlns:a16="http://schemas.microsoft.com/office/drawing/2014/main" id="{669F5F8D-1280-B6B7-49EF-84064B9B2D3B}"/>
              </a:ext>
            </a:extLst>
          </p:cNvPr>
          <p:cNvSpPr txBox="1"/>
          <p:nvPr/>
        </p:nvSpPr>
        <p:spPr>
          <a:xfrm>
            <a:off x="1338386" y="1484784"/>
            <a:ext cx="4752528" cy="526297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finding similarities of the input with known images, system will detect that the input face is known or unknown.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face is known then the attendance is marked and the door lock will be opened.</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Else nothing will be happened and door stay closed.</a:t>
            </a:r>
          </a:p>
        </p:txBody>
      </p:sp>
      <p:pic>
        <p:nvPicPr>
          <p:cNvPr id="7" name="Picture 6">
            <a:extLst>
              <a:ext uri="{FF2B5EF4-FFF2-40B4-BE49-F238E27FC236}">
                <a16:creationId xmlns:a16="http://schemas.microsoft.com/office/drawing/2014/main" id="{B9B17562-8806-1B1D-9EAD-BBD6ABBC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2820129"/>
            <a:ext cx="5418005" cy="2592288"/>
          </a:xfrm>
          <a:prstGeom prst="rect">
            <a:avLst/>
          </a:prstGeom>
        </p:spPr>
      </p:pic>
      <p:sp>
        <p:nvSpPr>
          <p:cNvPr id="8" name="Arrow: Right 7">
            <a:extLst>
              <a:ext uri="{FF2B5EF4-FFF2-40B4-BE49-F238E27FC236}">
                <a16:creationId xmlns:a16="http://schemas.microsoft.com/office/drawing/2014/main" id="{3BCF9108-1DF3-1D98-6618-C2A07069DDCA}"/>
              </a:ext>
            </a:extLst>
          </p:cNvPr>
          <p:cNvSpPr/>
          <p:nvPr/>
        </p:nvSpPr>
        <p:spPr>
          <a:xfrm rot="10800000">
            <a:off x="10191922" y="2640109"/>
            <a:ext cx="648072"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651199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AA46-8519-AF5C-F541-123858209CA1}"/>
              </a:ext>
            </a:extLst>
          </p:cNvPr>
          <p:cNvSpPr txBox="1"/>
          <p:nvPr/>
        </p:nvSpPr>
        <p:spPr>
          <a:xfrm>
            <a:off x="1197868" y="692696"/>
            <a:ext cx="9649072"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Attendance marking and Door Unlocking</a:t>
            </a:r>
          </a:p>
        </p:txBody>
      </p:sp>
      <p:sp>
        <p:nvSpPr>
          <p:cNvPr id="3" name="TextBox 2">
            <a:extLst>
              <a:ext uri="{FF2B5EF4-FFF2-40B4-BE49-F238E27FC236}">
                <a16:creationId xmlns:a16="http://schemas.microsoft.com/office/drawing/2014/main" id="{669F5F8D-1280-B6B7-49EF-84064B9B2D3B}"/>
              </a:ext>
            </a:extLst>
          </p:cNvPr>
          <p:cNvSpPr txBox="1"/>
          <p:nvPr/>
        </p:nvSpPr>
        <p:spPr>
          <a:xfrm>
            <a:off x="1338386" y="1484784"/>
            <a:ext cx="4752528" cy="526297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finding similarities of the input with known images, system will detect that the input face is known or unknown.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face is known then the attendance is marked and the door lock will be opened.</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Else nothing will be happened and door stay closed.</a:t>
            </a:r>
          </a:p>
        </p:txBody>
      </p:sp>
      <p:pic>
        <p:nvPicPr>
          <p:cNvPr id="7" name="Picture 6">
            <a:extLst>
              <a:ext uri="{FF2B5EF4-FFF2-40B4-BE49-F238E27FC236}">
                <a16:creationId xmlns:a16="http://schemas.microsoft.com/office/drawing/2014/main" id="{B9B17562-8806-1B1D-9EAD-BBD6ABBC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2820129"/>
            <a:ext cx="5418005" cy="2592288"/>
          </a:xfrm>
          <a:prstGeom prst="rect">
            <a:avLst/>
          </a:prstGeom>
        </p:spPr>
      </p:pic>
      <p:sp>
        <p:nvSpPr>
          <p:cNvPr id="8" name="Arrow: Right 7">
            <a:extLst>
              <a:ext uri="{FF2B5EF4-FFF2-40B4-BE49-F238E27FC236}">
                <a16:creationId xmlns:a16="http://schemas.microsoft.com/office/drawing/2014/main" id="{3BCF9108-1DF3-1D98-6618-C2A07069DDCA}"/>
              </a:ext>
            </a:extLst>
          </p:cNvPr>
          <p:cNvSpPr/>
          <p:nvPr/>
        </p:nvSpPr>
        <p:spPr>
          <a:xfrm rot="10800000">
            <a:off x="7894612" y="5052377"/>
            <a:ext cx="648072"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37499158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AA46-8519-AF5C-F541-123858209CA1}"/>
              </a:ext>
            </a:extLst>
          </p:cNvPr>
          <p:cNvSpPr txBox="1"/>
          <p:nvPr/>
        </p:nvSpPr>
        <p:spPr>
          <a:xfrm>
            <a:off x="1197868" y="692696"/>
            <a:ext cx="9649072"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Attendance marking and Door Unlocking</a:t>
            </a:r>
          </a:p>
        </p:txBody>
      </p:sp>
      <p:sp>
        <p:nvSpPr>
          <p:cNvPr id="3" name="TextBox 2">
            <a:extLst>
              <a:ext uri="{FF2B5EF4-FFF2-40B4-BE49-F238E27FC236}">
                <a16:creationId xmlns:a16="http://schemas.microsoft.com/office/drawing/2014/main" id="{669F5F8D-1280-B6B7-49EF-84064B9B2D3B}"/>
              </a:ext>
            </a:extLst>
          </p:cNvPr>
          <p:cNvSpPr txBox="1"/>
          <p:nvPr/>
        </p:nvSpPr>
        <p:spPr>
          <a:xfrm>
            <a:off x="1338386" y="1484784"/>
            <a:ext cx="4752528" cy="526297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finding similarities of the input with known images, system will detect that the input face is known or unknown.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face is known then the attendance is marked and the door lock will be opened.</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Else nothing will be happened and door stay closed.</a:t>
            </a:r>
          </a:p>
        </p:txBody>
      </p:sp>
      <p:pic>
        <p:nvPicPr>
          <p:cNvPr id="7" name="Picture 6">
            <a:extLst>
              <a:ext uri="{FF2B5EF4-FFF2-40B4-BE49-F238E27FC236}">
                <a16:creationId xmlns:a16="http://schemas.microsoft.com/office/drawing/2014/main" id="{B9B17562-8806-1B1D-9EAD-BBD6ABBC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2820129"/>
            <a:ext cx="5418005" cy="2592288"/>
          </a:xfrm>
          <a:prstGeom prst="rect">
            <a:avLst/>
          </a:prstGeom>
        </p:spPr>
      </p:pic>
      <p:sp>
        <p:nvSpPr>
          <p:cNvPr id="8" name="Arrow: Right 7">
            <a:extLst>
              <a:ext uri="{FF2B5EF4-FFF2-40B4-BE49-F238E27FC236}">
                <a16:creationId xmlns:a16="http://schemas.microsoft.com/office/drawing/2014/main" id="{3BCF9108-1DF3-1D98-6618-C2A07069DDCA}"/>
              </a:ext>
            </a:extLst>
          </p:cNvPr>
          <p:cNvSpPr/>
          <p:nvPr/>
        </p:nvSpPr>
        <p:spPr>
          <a:xfrm>
            <a:off x="7426560" y="3423295"/>
            <a:ext cx="648072"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3661153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8C9FD-E4F2-ECAD-FCD8-3BAFD017A9AF}"/>
              </a:ext>
            </a:extLst>
          </p:cNvPr>
          <p:cNvSpPr txBox="1"/>
          <p:nvPr/>
        </p:nvSpPr>
        <p:spPr>
          <a:xfrm>
            <a:off x="1269876" y="630540"/>
            <a:ext cx="3672408"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D65E4E8A-B733-BEF8-A9A4-4D20D2552E10}"/>
              </a:ext>
            </a:extLst>
          </p:cNvPr>
          <p:cNvSpPr txBox="1"/>
          <p:nvPr/>
        </p:nvSpPr>
        <p:spPr>
          <a:xfrm>
            <a:off x="1341884" y="1556792"/>
            <a:ext cx="5616624" cy="453919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High Security</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High Accuracy</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Time Saving</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Easy to Manage</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Productivity</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Easy time tracking</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Automatic Attendance Monitoring </a:t>
            </a:r>
          </a:p>
        </p:txBody>
      </p:sp>
      <p:pic>
        <p:nvPicPr>
          <p:cNvPr id="2052" name="Picture 4" descr="Person identified face identification flat color Vector Image">
            <a:extLst>
              <a:ext uri="{FF2B5EF4-FFF2-40B4-BE49-F238E27FC236}">
                <a16:creationId xmlns:a16="http://schemas.microsoft.com/office/drawing/2014/main" id="{E2DD4436-99B8-F1A3-2E1E-4AB53526CB9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48" t="13605" r="15981" b="22971"/>
          <a:stretch/>
        </p:blipFill>
        <p:spPr bwMode="auto">
          <a:xfrm>
            <a:off x="9406780" y="116632"/>
            <a:ext cx="2666604" cy="240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3471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7FE2A-CB4C-C368-6304-EE38F75F53AE}"/>
              </a:ext>
            </a:extLst>
          </p:cNvPr>
          <p:cNvSpPr txBox="1"/>
          <p:nvPr/>
        </p:nvSpPr>
        <p:spPr>
          <a:xfrm>
            <a:off x="1269876" y="620688"/>
            <a:ext cx="4536504"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DISADVANTAGES</a:t>
            </a:r>
          </a:p>
        </p:txBody>
      </p:sp>
      <p:sp>
        <p:nvSpPr>
          <p:cNvPr id="3" name="TextBox 2">
            <a:extLst>
              <a:ext uri="{FF2B5EF4-FFF2-40B4-BE49-F238E27FC236}">
                <a16:creationId xmlns:a16="http://schemas.microsoft.com/office/drawing/2014/main" id="{1EF91E53-C8A8-10E6-DBFE-855A72669892}"/>
              </a:ext>
            </a:extLst>
          </p:cNvPr>
          <p:cNvSpPr txBox="1"/>
          <p:nvPr/>
        </p:nvSpPr>
        <p:spPr>
          <a:xfrm>
            <a:off x="1269876" y="1484784"/>
            <a:ext cx="8136904" cy="389286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Low Reliability</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Poor Image Quality</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Storage of data can be Problematic</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Facial Angles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Mis Identification</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cannot find the</a:t>
            </a:r>
            <a:r>
              <a:rPr lang="en-US" sz="2800" b="0" i="0" dirty="0">
                <a:effectLst/>
                <a:latin typeface="Times New Roman" panose="02020603050405020304" pitchFamily="18" charset="0"/>
                <a:cs typeface="Times New Roman" panose="02020603050405020304" pitchFamily="18" charset="0"/>
              </a:rPr>
              <a:t> difference between identical twins.</a:t>
            </a:r>
          </a:p>
        </p:txBody>
      </p:sp>
      <p:pic>
        <p:nvPicPr>
          <p:cNvPr id="1026" name="Picture 2" descr="YOUR FACE WAS NOT DETECTED - Funny - Sticker | TeePublic">
            <a:extLst>
              <a:ext uri="{FF2B5EF4-FFF2-40B4-BE49-F238E27FC236}">
                <a16:creationId xmlns:a16="http://schemas.microsoft.com/office/drawing/2014/main" id="{58D6338A-A784-9E1F-AC40-4335375620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787" y="140442"/>
            <a:ext cx="2592289" cy="231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6258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5981A-12E4-B780-976D-6E62C4326F12}"/>
              </a:ext>
            </a:extLst>
          </p:cNvPr>
          <p:cNvSpPr txBox="1"/>
          <p:nvPr/>
        </p:nvSpPr>
        <p:spPr>
          <a:xfrm>
            <a:off x="1269876" y="692696"/>
            <a:ext cx="4104456"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APPLICATIONS</a:t>
            </a:r>
          </a:p>
        </p:txBody>
      </p:sp>
      <p:sp>
        <p:nvSpPr>
          <p:cNvPr id="3" name="TextBox 2">
            <a:extLst>
              <a:ext uri="{FF2B5EF4-FFF2-40B4-BE49-F238E27FC236}">
                <a16:creationId xmlns:a16="http://schemas.microsoft.com/office/drawing/2014/main" id="{61C55AB5-8888-E846-DE22-F8AE30476661}"/>
              </a:ext>
            </a:extLst>
          </p:cNvPr>
          <p:cNvSpPr txBox="1"/>
          <p:nvPr/>
        </p:nvSpPr>
        <p:spPr>
          <a:xfrm>
            <a:off x="1341884" y="1700808"/>
            <a:ext cx="8352928" cy="389286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Marking Student Attendance at Universities, Colleges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MNC’S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Prisons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Military bases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Police Academic Training Centres</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Airport Management</a:t>
            </a:r>
          </a:p>
        </p:txBody>
      </p:sp>
    </p:spTree>
    <p:extLst>
      <p:ext uri="{BB962C8B-B14F-4D97-AF65-F5344CB8AC3E}">
        <p14:creationId xmlns:p14="http://schemas.microsoft.com/office/powerpoint/2010/main" val="4918722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280473-A2F7-AC22-885E-71FCB2F7732A}"/>
              </a:ext>
            </a:extLst>
          </p:cNvPr>
          <p:cNvSpPr txBox="1"/>
          <p:nvPr/>
        </p:nvSpPr>
        <p:spPr>
          <a:xfrm>
            <a:off x="1125860" y="404664"/>
            <a:ext cx="2520280"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8F253859-1610-22C0-8F21-5DDCD5C2E8B7}"/>
              </a:ext>
            </a:extLst>
          </p:cNvPr>
          <p:cNvSpPr txBox="1"/>
          <p:nvPr/>
        </p:nvSpPr>
        <p:spPr>
          <a:xfrm>
            <a:off x="1125860" y="1412776"/>
            <a:ext cx="10225136" cy="2600199"/>
          </a:xfrm>
          <a:prstGeom prst="rect">
            <a:avLst/>
          </a:prstGeom>
          <a:noFill/>
        </p:spPr>
        <p:txBody>
          <a:bodyPr wrap="square"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In short, we can say that ,the system is totally built with the help of Python. The open source library (OpenCV) which is mainly process the real-time computer vision. NumPy which is for processing multidimensional array, that is used to process the image still faster.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2322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assic Graduation Black Thank You Cards With White Envelopes - 50 Pack :  Amazon.in: Office Products">
            <a:extLst>
              <a:ext uri="{FF2B5EF4-FFF2-40B4-BE49-F238E27FC236}">
                <a16:creationId xmlns:a16="http://schemas.microsoft.com/office/drawing/2014/main" id="{811DB371-539B-4A13-A682-CC38BF141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29" y="0"/>
            <a:ext cx="11350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991582-D59D-F99A-9064-C93AD4667CDC}"/>
              </a:ext>
            </a:extLst>
          </p:cNvPr>
          <p:cNvSpPr txBox="1"/>
          <p:nvPr/>
        </p:nvSpPr>
        <p:spPr>
          <a:xfrm>
            <a:off x="8686700" y="4509120"/>
            <a:ext cx="2808312"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A. Durga Prasad</a:t>
            </a:r>
          </a:p>
          <a:p>
            <a:r>
              <a:rPr lang="en-US" sz="2500" dirty="0">
                <a:latin typeface="Times New Roman" panose="02020603050405020304" pitchFamily="18" charset="0"/>
                <a:cs typeface="Times New Roman" panose="02020603050405020304" pitchFamily="18" charset="0"/>
              </a:rPr>
              <a:t>K. Sanjay Kumar</a:t>
            </a:r>
          </a:p>
          <a:p>
            <a:r>
              <a:rPr lang="en-US" sz="2500" dirty="0">
                <a:latin typeface="Times New Roman" panose="02020603050405020304" pitchFamily="18" charset="0"/>
                <a:cs typeface="Times New Roman" panose="02020603050405020304" pitchFamily="18" charset="0"/>
              </a:rPr>
              <a:t>K. Naveen</a:t>
            </a:r>
          </a:p>
          <a:p>
            <a:r>
              <a:rPr lang="en-US" sz="2500" dirty="0">
                <a:latin typeface="Times New Roman" panose="02020603050405020304" pitchFamily="18" charset="0"/>
                <a:cs typeface="Times New Roman" panose="02020603050405020304" pitchFamily="18" charset="0"/>
              </a:rPr>
              <a:t>G. Nitish babu</a:t>
            </a:r>
          </a:p>
        </p:txBody>
      </p:sp>
    </p:spTree>
    <p:extLst>
      <p:ext uri="{BB962C8B-B14F-4D97-AF65-F5344CB8AC3E}">
        <p14:creationId xmlns:p14="http://schemas.microsoft.com/office/powerpoint/2010/main" val="33025563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Attendance Authentication System:</a:t>
            </a:r>
          </a:p>
        </p:txBody>
      </p:sp>
      <p:sp>
        <p:nvSpPr>
          <p:cNvPr id="14" name="Content Placeholder 13"/>
          <p:cNvSpPr>
            <a:spLocks noGrp="1"/>
          </p:cNvSpPr>
          <p:nvPr>
            <p:ph idx="1"/>
          </p:nvPr>
        </p:nvSpPr>
        <p:spPr>
          <a:xfrm>
            <a:off x="1237620" y="1556792"/>
            <a:ext cx="10360501" cy="2808312"/>
          </a:xfrm>
        </p:spPr>
        <p:txBody>
          <a:bodyPr/>
          <a:lstStyle/>
          <a:p>
            <a:pPr marL="0" indent="0">
              <a:lnSpc>
                <a:spcPct val="150000"/>
              </a:lnSpc>
              <a:buNone/>
            </a:pPr>
            <a:r>
              <a:rPr lang="en-US" b="0" i="0" dirty="0">
                <a:effectLst/>
                <a:latin typeface="Times New Roman" panose="02020603050405020304" pitchFamily="18" charset="0"/>
                <a:cs typeface="Times New Roman" panose="02020603050405020304" pitchFamily="18" charset="0"/>
              </a:rPr>
              <a:t>This facial biometric system takes a picture of a student using a camera and contrasts that image and compares the image with the  stored records at the time of enrolment and if it matches, then it marks the attendance and monitors the student performance continuously</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EB2F1BD-269C-36C1-EEDF-0656227C5CEC}"/>
              </a:ext>
            </a:extLst>
          </p:cNvPr>
          <p:cNvPicPr>
            <a:picLocks noChangeAspect="1"/>
          </p:cNvPicPr>
          <p:nvPr/>
        </p:nvPicPr>
        <p:blipFill rotWithShape="1">
          <a:blip r:embed="rId2">
            <a:extLst>
              <a:ext uri="{28A0092B-C50C-407E-A947-70E740481C1C}">
                <a14:useLocalDpi xmlns:a14="http://schemas.microsoft.com/office/drawing/2010/main" val="0"/>
              </a:ext>
            </a:extLst>
          </a:blip>
          <a:srcRect l="16960" t="5734" r="53962" b="27101"/>
          <a:stretch/>
        </p:blipFill>
        <p:spPr>
          <a:xfrm>
            <a:off x="9982844" y="4419391"/>
            <a:ext cx="1728192" cy="2177664"/>
          </a:xfrm>
          <a:prstGeom prst="rect">
            <a:avLst/>
          </a:prstGeom>
        </p:spPr>
      </p:pic>
      <p:pic>
        <p:nvPicPr>
          <p:cNvPr id="2052" name="Picture 4" descr="Yes I Know GIF">
            <a:extLst>
              <a:ext uri="{FF2B5EF4-FFF2-40B4-BE49-F238E27FC236}">
                <a16:creationId xmlns:a16="http://schemas.microsoft.com/office/drawing/2014/main" id="{4F9937BA-BE78-EDC1-C90D-48E05411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75" y="4437275"/>
            <a:ext cx="2177664" cy="2177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BB5DDA1-2569-84ED-1DE1-E7A520899061}"/>
              </a:ext>
            </a:extLst>
          </p:cNvPr>
          <p:cNvSpPr/>
          <p:nvPr/>
        </p:nvSpPr>
        <p:spPr>
          <a:xfrm>
            <a:off x="1773932" y="4941168"/>
            <a:ext cx="720080" cy="8514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29528570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60649"/>
            <a:ext cx="10360501" cy="936104"/>
          </a:xfrm>
        </p:spPr>
        <p:txBody>
          <a:bodyPr>
            <a:normAutofit/>
          </a:bodyPr>
          <a:lstStyle/>
          <a:p>
            <a:r>
              <a:rPr lang="en-US"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Role of AI:</a:t>
            </a:r>
          </a:p>
        </p:txBody>
      </p:sp>
      <p:graphicFrame>
        <p:nvGraphicFramePr>
          <p:cNvPr id="9" name="Content Placeholder 8" descr="Clustered column chart showing the values of 3 series for 4 categories"/>
          <p:cNvGraphicFramePr>
            <a:graphicFrameLocks noGrp="1"/>
          </p:cNvGraphicFramePr>
          <p:nvPr>
            <p:ph idx="1"/>
          </p:nvPr>
        </p:nvGraphicFramePr>
        <p:xfrm>
          <a:off x="1140930" y="1412776"/>
          <a:ext cx="10360025" cy="38164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4E561B8-651D-31F3-67B7-6A6062A4BF36}"/>
              </a:ext>
            </a:extLst>
          </p:cNvPr>
          <p:cNvSpPr txBox="1"/>
          <p:nvPr/>
        </p:nvSpPr>
        <p:spPr>
          <a:xfrm>
            <a:off x="981844" y="1628799"/>
            <a:ext cx="10729192" cy="453919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b="0" i="0" dirty="0">
                <a:effectLst/>
                <a:latin typeface="Times New Roman" panose="02020603050405020304" pitchFamily="18" charset="0"/>
                <a:cs typeface="Times New Roman" panose="02020603050405020304" pitchFamily="18" charset="0"/>
              </a:rPr>
              <a:t>rtificial intelligence monitor the student attendance like capturing the students pictures  and compare those pictures with the class records to analyze the student data how much time the student presents in class.</a:t>
            </a:r>
          </a:p>
          <a:p>
            <a:pPr>
              <a:lnSpc>
                <a:spcPct val="150000"/>
              </a:lnSpc>
            </a:pPr>
            <a:endParaRPr lang="en-US" sz="2800" b="0" i="0" dirty="0">
              <a:effectLst/>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Automatically the analyzed data is stored in a CSV file along with date &amp; time. </a:t>
            </a:r>
            <a:endParaRPr lang="en-US" sz="2800" b="0" i="0" dirty="0">
              <a:effectLst/>
              <a:latin typeface="Times New Roman" panose="02020603050405020304" pitchFamily="18" charset="0"/>
              <a:cs typeface="Times New Roman" panose="02020603050405020304" pitchFamily="18" charset="0"/>
            </a:endParaRPr>
          </a:p>
          <a:p>
            <a:pPr>
              <a:lnSpc>
                <a:spcPct val="150000"/>
              </a:lnSpc>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2843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008" y="401042"/>
            <a:ext cx="7272808" cy="985341"/>
          </a:xfrm>
        </p:spPr>
        <p:txBody>
          <a:bodyPr>
            <a:normAutofit/>
          </a:bodyPr>
          <a:lstStyle/>
          <a:p>
            <a:pPr algn="ctr"/>
            <a:r>
              <a:rPr lang="en-US" sz="55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Project Work Flow</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2411282165"/>
              </p:ext>
            </p:extLst>
          </p:nvPr>
        </p:nvGraphicFramePr>
        <p:xfrm>
          <a:off x="1033547" y="1844823"/>
          <a:ext cx="10731172" cy="4464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D7DE5C6-D871-63B8-C661-0CCA5EC36F9E}"/>
              </a:ext>
            </a:extLst>
          </p:cNvPr>
          <p:cNvSpPr txBox="1"/>
          <p:nvPr/>
        </p:nvSpPr>
        <p:spPr>
          <a:xfrm>
            <a:off x="1033547" y="3501008"/>
            <a:ext cx="1964521" cy="707886"/>
          </a:xfrm>
          <a:prstGeom prst="rect">
            <a:avLst/>
          </a:prstGeom>
          <a:noFill/>
        </p:spPr>
        <p:txBody>
          <a:bodyPr wrap="square" rtlCol="0">
            <a:spAutoFit/>
          </a:bodyPr>
          <a:lstStyle/>
          <a:p>
            <a:r>
              <a:rPr lang="en-IN" sz="2000" dirty="0">
                <a:solidFill>
                  <a:schemeClr val="bg2"/>
                </a:solidFill>
                <a:latin typeface="Times New Roman" panose="02020603050405020304" pitchFamily="18" charset="0"/>
                <a:cs typeface="Times New Roman" panose="02020603050405020304" pitchFamily="18" charset="0"/>
              </a:rPr>
              <a:t>Take input from the Camera</a:t>
            </a:r>
          </a:p>
        </p:txBody>
      </p:sp>
      <p:sp>
        <p:nvSpPr>
          <p:cNvPr id="6" name="TextBox 5">
            <a:extLst>
              <a:ext uri="{FF2B5EF4-FFF2-40B4-BE49-F238E27FC236}">
                <a16:creationId xmlns:a16="http://schemas.microsoft.com/office/drawing/2014/main" id="{6AC91B0C-E986-E2C2-A054-63FDBC68D2D4}"/>
              </a:ext>
            </a:extLst>
          </p:cNvPr>
          <p:cNvSpPr txBox="1"/>
          <p:nvPr/>
        </p:nvSpPr>
        <p:spPr>
          <a:xfrm>
            <a:off x="3769852" y="3777427"/>
            <a:ext cx="1964521" cy="1200329"/>
          </a:xfrm>
          <a:prstGeom prst="rect">
            <a:avLst/>
          </a:prstGeom>
          <a:noFill/>
        </p:spPr>
        <p:txBody>
          <a:bodyPr wrap="square" rtlCol="0">
            <a:spAutoFit/>
          </a:bodyPr>
          <a:lstStyle/>
          <a:p>
            <a:r>
              <a:rPr lang="en-IN" sz="1800" dirty="0">
                <a:solidFill>
                  <a:schemeClr val="bg1"/>
                </a:solidFill>
                <a:latin typeface="Times New Roman" panose="02020603050405020304" pitchFamily="18" charset="0"/>
                <a:cs typeface="Times New Roman" panose="02020603050405020304" pitchFamily="18" charset="0"/>
              </a:rPr>
              <a:t>Scaling down the image to 1/4</a:t>
            </a:r>
            <a:r>
              <a:rPr lang="en-IN" sz="1800" baseline="30000" dirty="0">
                <a:solidFill>
                  <a:schemeClr val="bg1"/>
                </a:solidFill>
                <a:latin typeface="Times New Roman" panose="02020603050405020304" pitchFamily="18" charset="0"/>
                <a:cs typeface="Times New Roman" panose="02020603050405020304" pitchFamily="18" charset="0"/>
              </a:rPr>
              <a:t>th</a:t>
            </a:r>
            <a:r>
              <a:rPr lang="en-IN" sz="1800" dirty="0">
                <a:solidFill>
                  <a:schemeClr val="bg1"/>
                </a:solidFill>
                <a:latin typeface="Times New Roman" panose="02020603050405020304" pitchFamily="18" charset="0"/>
                <a:cs typeface="Times New Roman" panose="02020603050405020304" pitchFamily="18" charset="0"/>
              </a:rPr>
              <a:t> of its size and converting to RGB</a:t>
            </a:r>
          </a:p>
        </p:txBody>
      </p:sp>
      <p:sp>
        <p:nvSpPr>
          <p:cNvPr id="7" name="TextBox 6">
            <a:extLst>
              <a:ext uri="{FF2B5EF4-FFF2-40B4-BE49-F238E27FC236}">
                <a16:creationId xmlns:a16="http://schemas.microsoft.com/office/drawing/2014/main" id="{AAD86921-23D5-FA6A-80D8-EDEA66EB067D}"/>
              </a:ext>
            </a:extLst>
          </p:cNvPr>
          <p:cNvSpPr txBox="1"/>
          <p:nvPr/>
        </p:nvSpPr>
        <p:spPr>
          <a:xfrm>
            <a:off x="6238428" y="3429000"/>
            <a:ext cx="2376265" cy="1015663"/>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Comparison of detected face with known faces</a:t>
            </a:r>
          </a:p>
        </p:txBody>
      </p:sp>
      <p:sp>
        <p:nvSpPr>
          <p:cNvPr id="9" name="TextBox 8">
            <a:extLst>
              <a:ext uri="{FF2B5EF4-FFF2-40B4-BE49-F238E27FC236}">
                <a16:creationId xmlns:a16="http://schemas.microsoft.com/office/drawing/2014/main" id="{4CA8A75E-00D9-5424-FAFD-9FD954EFD578}"/>
              </a:ext>
            </a:extLst>
          </p:cNvPr>
          <p:cNvSpPr txBox="1"/>
          <p:nvPr/>
        </p:nvSpPr>
        <p:spPr>
          <a:xfrm>
            <a:off x="8902724" y="3422902"/>
            <a:ext cx="2676661" cy="1554272"/>
          </a:xfrm>
          <a:prstGeom prst="rect">
            <a:avLst/>
          </a:prstGeom>
          <a:noFill/>
        </p:spPr>
        <p:txBody>
          <a:bodyPr wrap="square" rtlCol="0">
            <a:spAutoFit/>
          </a:bodyPr>
          <a:lstStyle/>
          <a:p>
            <a:r>
              <a:rPr lang="en-IN" sz="1900" dirty="0">
                <a:solidFill>
                  <a:schemeClr val="bg1"/>
                </a:solidFill>
                <a:latin typeface="Times New Roman" panose="02020603050405020304" pitchFamily="18" charset="0"/>
                <a:cs typeface="Times New Roman" panose="02020603050405020304" pitchFamily="18" charset="0"/>
              </a:rPr>
              <a:t>If the detected face with known faces then marking attendance for that student &amp; Opening the Lock</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3892" y="404664"/>
            <a:ext cx="4109195" cy="936103"/>
          </a:xfrm>
        </p:spPr>
        <p:txBody>
          <a:bodyPr>
            <a:normAutofit/>
          </a:bodyPr>
          <a:lstStyle/>
          <a:p>
            <a:r>
              <a:rPr lang="en-US" sz="36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Picture Input:</a:t>
            </a:r>
          </a:p>
        </p:txBody>
      </p:sp>
      <p:sp>
        <p:nvSpPr>
          <p:cNvPr id="6" name="TextBox 5">
            <a:extLst>
              <a:ext uri="{FF2B5EF4-FFF2-40B4-BE49-F238E27FC236}">
                <a16:creationId xmlns:a16="http://schemas.microsoft.com/office/drawing/2014/main" id="{F3F79E99-C44B-904D-1ED8-83ED6EB56AC6}"/>
              </a:ext>
            </a:extLst>
          </p:cNvPr>
          <p:cNvSpPr txBox="1"/>
          <p:nvPr/>
        </p:nvSpPr>
        <p:spPr>
          <a:xfrm>
            <a:off x="1413892" y="1772816"/>
            <a:ext cx="8712968" cy="468052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this phase, camera starts rolling and gives input to the system.</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Primarily the input is taken from the webcam provided in system. We can take input from any other external camera, by making some simple changes in code.</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live picture input is shown on the display for user interaction.</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548680"/>
            <a:ext cx="4443481" cy="1296144"/>
          </a:xfrm>
        </p:spPr>
        <p:txBody>
          <a:bodyPr>
            <a:normAutofit/>
          </a:bodyPr>
          <a:lstStyle/>
          <a:p>
            <a:r>
              <a:rPr lang="en-US" sz="4000" b="1"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Pre-Processing:</a:t>
            </a:r>
            <a:br>
              <a:rPr lang="en-US" sz="3600" dirty="0">
                <a:latin typeface="Times New Roman" panose="02020603050405020304" pitchFamily="18" charset="0"/>
                <a:cs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17C46E7C-F5B4-7446-5556-85769BAEC15D}"/>
              </a:ext>
            </a:extLst>
          </p:cNvPr>
          <p:cNvSpPr txBox="1"/>
          <p:nvPr/>
        </p:nvSpPr>
        <p:spPr>
          <a:xfrm>
            <a:off x="1218883" y="1805735"/>
            <a:ext cx="10199210" cy="389286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this step, we actually perform some pre-processing techniques for making image handy for our usage.</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One of the technique we perform in Pre-Processing techniques is, we convert the original image into the Lower size image.</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By reducing its size our computational speed can be improved and resources usage can be reduced.</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CA488-4E98-0FD0-2512-FA2B1C31E010}"/>
              </a:ext>
            </a:extLst>
          </p:cNvPr>
          <p:cNvSpPr txBox="1"/>
          <p:nvPr/>
        </p:nvSpPr>
        <p:spPr>
          <a:xfrm>
            <a:off x="1413892" y="495301"/>
            <a:ext cx="9793088" cy="268696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Other pre-processing technique is we get the BGR(Blue Green Red) image from camera.</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Our face recognition module in python uses only RGB format.</a:t>
            </a: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So, the BGR image is converted into RGB image.</a:t>
            </a:r>
          </a:p>
        </p:txBody>
      </p:sp>
      <p:pic>
        <p:nvPicPr>
          <p:cNvPr id="4098" name="Picture 2" descr="Extracting a region from an image using slicing in Python, OpenCV - Stack  Overflow">
            <a:extLst>
              <a:ext uri="{FF2B5EF4-FFF2-40B4-BE49-F238E27FC236}">
                <a16:creationId xmlns:a16="http://schemas.microsoft.com/office/drawing/2014/main" id="{82B18FA0-223C-2B46-F535-B9C6050FC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137" y="3429000"/>
            <a:ext cx="66865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EAFA8-AE2B-366F-0E97-84DC1F9D18C3}"/>
              </a:ext>
            </a:extLst>
          </p:cNvPr>
          <p:cNvSpPr txBox="1"/>
          <p:nvPr/>
        </p:nvSpPr>
        <p:spPr>
          <a:xfrm>
            <a:off x="1269876" y="476672"/>
            <a:ext cx="4176464" cy="707886"/>
          </a:xfrm>
          <a:prstGeom prst="rect">
            <a:avLst/>
          </a:prstGeom>
          <a:noFill/>
        </p:spPr>
        <p:txBody>
          <a:bodyPr wrap="square" rtlCol="0">
            <a:spAutoFit/>
          </a:bodyPr>
          <a:lstStyle/>
          <a:p>
            <a:r>
              <a:rPr lang="en-US"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Face Detection:</a:t>
            </a:r>
            <a:endPar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7CE71AB8-41A7-D88D-7AE1-F68675706C0A}"/>
              </a:ext>
            </a:extLst>
          </p:cNvPr>
          <p:cNvSpPr txBox="1"/>
          <p:nvPr/>
        </p:nvSpPr>
        <p:spPr>
          <a:xfrm>
            <a:off x="1280864" y="1628800"/>
            <a:ext cx="10369152" cy="3970318"/>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pre-processing, the system detects the faces in the input.</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Then it compares the face with known faces which are already provided to system in a particular folder.</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It uses the face characteristics like</a:t>
            </a:r>
          </a:p>
          <a:p>
            <a:pPr marL="1676187"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Distance between nose and lips</a:t>
            </a:r>
          </a:p>
          <a:p>
            <a:pPr marL="1676187"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Eyes colour and distance between eyes and nostrils.</a:t>
            </a:r>
          </a:p>
          <a:p>
            <a:pPr marL="1676187"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Face shape and etc.</a:t>
            </a:r>
          </a:p>
          <a:p>
            <a:pPr lvl="1"/>
            <a:r>
              <a:rPr lang="en-IN" sz="2800" dirty="0">
                <a:latin typeface="Times New Roman" panose="02020603050405020304" pitchFamily="18" charset="0"/>
                <a:cs typeface="Times New Roman" panose="02020603050405020304" pitchFamily="18" charset="0"/>
              </a:rPr>
              <a:t>to determine the similarities between known faces and unknown face.</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AA46-8519-AF5C-F541-123858209CA1}"/>
              </a:ext>
            </a:extLst>
          </p:cNvPr>
          <p:cNvSpPr txBox="1"/>
          <p:nvPr/>
        </p:nvSpPr>
        <p:spPr>
          <a:xfrm>
            <a:off x="1197868" y="692696"/>
            <a:ext cx="9649072" cy="707886"/>
          </a:xfrm>
          <a:prstGeom prst="rect">
            <a:avLst/>
          </a:prstGeom>
          <a:noFill/>
        </p:spPr>
        <p:txBody>
          <a:bodyPr wrap="square" rtlCol="0">
            <a:spAutoFit/>
          </a:bodyPr>
          <a:lstStyle/>
          <a:p>
            <a:r>
              <a:rPr lang="en-IN" sz="4000" b="1" dirty="0">
                <a:ln w="0"/>
                <a:gradFill>
                  <a:gsLst>
                    <a:gs pos="21000">
                      <a:srgbClr val="53575C"/>
                    </a:gs>
                    <a:gs pos="88000">
                      <a:srgbClr val="C5C7CA"/>
                    </a:gs>
                  </a:gsLst>
                  <a:lin ang="5400000"/>
                </a:gradFill>
                <a:latin typeface="Times New Roman" panose="02020603050405020304" pitchFamily="18" charset="0"/>
                <a:ea typeface="+mj-ea"/>
                <a:cs typeface="Times New Roman" panose="02020603050405020304" pitchFamily="18" charset="0"/>
              </a:rPr>
              <a:t>Attendance marking and Door Unlocking</a:t>
            </a:r>
          </a:p>
        </p:txBody>
      </p:sp>
      <p:sp>
        <p:nvSpPr>
          <p:cNvPr id="3" name="TextBox 2">
            <a:extLst>
              <a:ext uri="{FF2B5EF4-FFF2-40B4-BE49-F238E27FC236}">
                <a16:creationId xmlns:a16="http://schemas.microsoft.com/office/drawing/2014/main" id="{669F5F8D-1280-B6B7-49EF-84064B9B2D3B}"/>
              </a:ext>
            </a:extLst>
          </p:cNvPr>
          <p:cNvSpPr txBox="1"/>
          <p:nvPr/>
        </p:nvSpPr>
        <p:spPr>
          <a:xfrm>
            <a:off x="1338386" y="1484784"/>
            <a:ext cx="4752528" cy="526297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finding similarities of the input with known images, system will detect that the input face is known or unknown.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face is known then the attendance is marked and the door lock will be opened.</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Else nothing will be happened and door stay closed.</a:t>
            </a:r>
          </a:p>
        </p:txBody>
      </p:sp>
      <p:pic>
        <p:nvPicPr>
          <p:cNvPr id="7" name="Picture 6">
            <a:extLst>
              <a:ext uri="{FF2B5EF4-FFF2-40B4-BE49-F238E27FC236}">
                <a16:creationId xmlns:a16="http://schemas.microsoft.com/office/drawing/2014/main" id="{B9B17562-8806-1B1D-9EAD-BBD6ABBC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2820129"/>
            <a:ext cx="5418005" cy="2592288"/>
          </a:xfrm>
          <a:prstGeom prst="rect">
            <a:avLst/>
          </a:prstGeom>
        </p:spPr>
      </p:pic>
      <p:sp>
        <p:nvSpPr>
          <p:cNvPr id="8" name="Arrow: Right 7">
            <a:extLst>
              <a:ext uri="{FF2B5EF4-FFF2-40B4-BE49-F238E27FC236}">
                <a16:creationId xmlns:a16="http://schemas.microsoft.com/office/drawing/2014/main" id="{3BCF9108-1DF3-1D98-6618-C2A07069DDCA}"/>
              </a:ext>
            </a:extLst>
          </p:cNvPr>
          <p:cNvSpPr/>
          <p:nvPr/>
        </p:nvSpPr>
        <p:spPr>
          <a:xfrm>
            <a:off x="7426560" y="3423295"/>
            <a:ext cx="648072" cy="3600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800"/>
          </a:p>
        </p:txBody>
      </p:sp>
    </p:spTree>
    <p:extLst>
      <p:ext uri="{BB962C8B-B14F-4D97-AF65-F5344CB8AC3E}">
        <p14:creationId xmlns:p14="http://schemas.microsoft.com/office/powerpoint/2010/main" val="23167744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454</TotalTime>
  <Words>815</Words>
  <Application>Microsoft Office PowerPoint</Application>
  <PresentationFormat>Custom</PresentationFormat>
  <Paragraphs>88</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Tech 16x9</vt:lpstr>
      <vt:lpstr>AI Based Facial Authentication &amp; Attendance Marking System</vt:lpstr>
      <vt:lpstr>Attendance Authentication System:</vt:lpstr>
      <vt:lpstr>Role of AI:</vt:lpstr>
      <vt:lpstr>Project Work Flow</vt:lpstr>
      <vt:lpstr>Picture Input:</vt:lpstr>
      <vt:lpstr>Pre-Processing: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Facial Authentication &amp; Attendance Marking System</dc:title>
  <dc:creator>Durga Prasad Akurathi</dc:creator>
  <cp:lastModifiedBy>Durga Prasad Akurathi</cp:lastModifiedBy>
  <cp:revision>3</cp:revision>
  <dcterms:created xsi:type="dcterms:W3CDTF">2022-10-16T09:47:02Z</dcterms:created>
  <dcterms:modified xsi:type="dcterms:W3CDTF">2022-10-17T16:17:47Z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